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0749-BAA9-4778-9D70-8B14360E0D0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67EB-1E89-45A1-9BA8-DFB928F33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1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0749-BAA9-4778-9D70-8B14360E0D0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67EB-1E89-45A1-9BA8-DFB928F33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5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0749-BAA9-4778-9D70-8B14360E0D0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67EB-1E89-45A1-9BA8-DFB928F33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3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0749-BAA9-4778-9D70-8B14360E0D0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67EB-1E89-45A1-9BA8-DFB928F33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9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0749-BAA9-4778-9D70-8B14360E0D0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67EB-1E89-45A1-9BA8-DFB928F33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4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0749-BAA9-4778-9D70-8B14360E0D0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67EB-1E89-45A1-9BA8-DFB928F33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1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0749-BAA9-4778-9D70-8B14360E0D0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67EB-1E89-45A1-9BA8-DFB928F33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9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0749-BAA9-4778-9D70-8B14360E0D0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67EB-1E89-45A1-9BA8-DFB928F33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2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0749-BAA9-4778-9D70-8B14360E0D0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67EB-1E89-45A1-9BA8-DFB928F33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2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0749-BAA9-4778-9D70-8B14360E0D0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67EB-1E89-45A1-9BA8-DFB928F33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9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0749-BAA9-4778-9D70-8B14360E0D0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67EB-1E89-45A1-9BA8-DFB928F33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8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E0749-BAA9-4778-9D70-8B14360E0D0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D67EB-1E89-45A1-9BA8-DFB928F33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6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rsestavor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0" y="-2301"/>
            <a:ext cx="10323544" cy="6858000"/>
            <a:chOff x="0" y="165126"/>
            <a:chExt cx="10323544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5126"/>
              <a:ext cx="10323544" cy="6858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0" y="399365"/>
              <a:ext cx="9374842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endParaRPr lang="he-IL" sz="1600" dirty="0" smtClean="0"/>
            </a:p>
            <a:p>
              <a:pPr algn="r" rtl="1"/>
              <a:r>
                <a:rPr lang="he-IL" sz="2000" b="1" dirty="0" smtClean="0">
                  <a:latin typeface="Guttman Yad-Brush" panose="02010401010101010101" pitchFamily="2" charset="-79"/>
                  <a:cs typeface="Guttman Yad-Brush" panose="02010401010101010101" pitchFamily="2" charset="-79"/>
                </a:rPr>
                <a:t>סוף סוף זה מגיע!! </a:t>
              </a:r>
              <a:r>
                <a:rPr lang="he-IL" sz="1600" b="1" dirty="0" err="1" smtClean="0"/>
                <a:t>שלומיק</a:t>
              </a:r>
              <a:r>
                <a:rPr lang="he-IL" sz="1600" b="1" dirty="0" smtClean="0"/>
                <a:t> רזיאל</a:t>
              </a:r>
              <a:r>
                <a:rPr lang="he-IL" sz="1600" dirty="0" smtClean="0"/>
                <a:t>, בעבר אלוף ישראל </a:t>
              </a:r>
              <a:r>
                <a:rPr lang="he-IL" sz="1600" dirty="0" err="1" smtClean="0"/>
                <a:t>ברופינג</a:t>
              </a:r>
              <a:r>
                <a:rPr lang="he-IL" sz="1600" dirty="0" smtClean="0"/>
                <a:t>, אלוף 2016 קאובוי אקסטרים, </a:t>
              </a:r>
              <a:r>
                <a:rPr lang="en-US" sz="1600" dirty="0" smtClean="0"/>
                <a:t/>
              </a:r>
              <a:br>
                <a:rPr lang="en-US" sz="1600" dirty="0" smtClean="0"/>
              </a:br>
              <a:r>
                <a:rPr lang="he-IL" sz="1600" dirty="0" smtClean="0"/>
                <a:t>מתחרה בתחרויות אילוף בין-לאומיות ומוביל ברכיבה המערבית והספרדית בארץ, </a:t>
              </a:r>
              <a:r>
                <a:rPr lang="he-IL" sz="1600" b="1" dirty="0" smtClean="0"/>
                <a:t>ינחה קורס בתחום אילוף ואימון סוסים. </a:t>
              </a:r>
              <a:r>
                <a:rPr lang="he-IL" sz="1600" dirty="0" err="1" smtClean="0"/>
                <a:t>שלומיק</a:t>
              </a:r>
              <a:r>
                <a:rPr lang="he-IL" sz="1600" dirty="0" smtClean="0"/>
                <a:t> יחלוק עם קבוצה מצומצמת את הניסיון והידע שרכש במהלך 25 שנים בארץ ובחו"ל. </a:t>
              </a:r>
            </a:p>
            <a:p>
              <a:pPr algn="r" rtl="1"/>
              <a:r>
                <a:rPr lang="he-IL" sz="1600" dirty="0" smtClean="0"/>
                <a:t>בקורס בן </a:t>
              </a:r>
              <a:r>
                <a:rPr lang="he-IL" sz="1600" b="1" dirty="0" smtClean="0"/>
                <a:t>9 מפגשים </a:t>
              </a:r>
              <a:r>
                <a:rPr lang="he-IL" sz="1600" dirty="0" smtClean="0"/>
                <a:t>יתווה </a:t>
              </a:r>
              <a:r>
                <a:rPr lang="he-IL" sz="1600" dirty="0" err="1" smtClean="0"/>
                <a:t>שלומיק</a:t>
              </a:r>
              <a:r>
                <a:rPr lang="he-IL" sz="1600" dirty="0" smtClean="0"/>
                <a:t> את יסודות ה- </a:t>
              </a:r>
              <a:r>
                <a:rPr lang="en-US" sz="1600" dirty="0" smtClean="0"/>
                <a:t>horsemanship</a:t>
              </a:r>
              <a:r>
                <a:rPr lang="he-IL" sz="1600" dirty="0" smtClean="0"/>
                <a:t> בעבודת קרקע וברכיבה, כבסיס לרכיבה המערבית, האנגלית והספרדית. הקורס משולב עם סדנאות מעשיות באילוף </a:t>
              </a:r>
              <a:r>
                <a:rPr lang="he-IL" sz="1600" smtClean="0"/>
                <a:t>ורכיבה ומוגבל </a:t>
              </a:r>
              <a:r>
                <a:rPr lang="he-IL" sz="1600" dirty="0" smtClean="0"/>
                <a:t>עד 20 משתתפים.</a:t>
              </a:r>
            </a:p>
            <a:p>
              <a:pPr marL="1200150" lvl="2" indent="-285750" algn="r" rtl="1">
                <a:buFont typeface="Arial" panose="020B0604020202020204" pitchFamily="34" charset="0"/>
                <a:buChar char="•"/>
              </a:pPr>
              <a:r>
                <a:rPr lang="he-IL" sz="1600" dirty="0" smtClean="0"/>
                <a:t>הקורס מתאים לבעלי ניסיון, אשר מעוניינים להעמיק את הידע ולפתח יכולות נוספות לרמה גבוהה של אימון. משתתפי הקורסים של משרד החקלאות פטורים מראיון התאמה לקורס</a:t>
              </a:r>
            </a:p>
            <a:p>
              <a:pPr marL="1200150" lvl="2" indent="-285750" algn="r" rtl="1">
                <a:buFont typeface="Arial" panose="020B0604020202020204" pitchFamily="34" charset="0"/>
                <a:buChar char="•"/>
              </a:pPr>
              <a:r>
                <a:rPr lang="he-IL" sz="1600" dirty="0" smtClean="0"/>
                <a:t>הקורס יערך </a:t>
              </a:r>
              <a:r>
                <a:rPr lang="he-IL" sz="1600" b="1" dirty="0" smtClean="0"/>
                <a:t>בימי חמישי </a:t>
              </a:r>
              <a:r>
                <a:rPr lang="he-IL" sz="1600" dirty="0" smtClean="0"/>
                <a:t>(8:30 עד 16:00) </a:t>
              </a:r>
              <a:r>
                <a:rPr lang="he-IL" sz="1600" b="1" dirty="0" smtClean="0"/>
                <a:t>החל ב - 26.10.17  </a:t>
              </a:r>
              <a:r>
                <a:rPr lang="he-IL" sz="1400" dirty="0" smtClean="0"/>
                <a:t>(פרוט התאריכים בתכנית הקורס), </a:t>
              </a:r>
              <a:r>
                <a:rPr lang="en-US" sz="1400" dirty="0" smtClean="0"/>
                <a:t/>
              </a:r>
              <a:br>
                <a:rPr lang="en-US" sz="1400" dirty="0" smtClean="0"/>
              </a:br>
              <a:r>
                <a:rPr lang="he-IL" sz="1600" dirty="0" smtClean="0"/>
                <a:t>במספר חוות ב : גליל התחתון, מגידו, </a:t>
              </a:r>
              <a:r>
                <a:rPr lang="he-IL" sz="1600" dirty="0" err="1" smtClean="0"/>
                <a:t>רמה"ג</a:t>
              </a:r>
              <a:r>
                <a:rPr lang="he-IL" sz="1600" dirty="0" smtClean="0"/>
                <a:t> בהתאם לתחום הנלמד</a:t>
              </a:r>
            </a:p>
            <a:p>
              <a:pPr marL="1200150" lvl="2" indent="-285750" algn="r" rtl="1">
                <a:buFont typeface="Arial" panose="020B0604020202020204" pitchFamily="34" charset="0"/>
                <a:buChar char="•"/>
              </a:pPr>
              <a:r>
                <a:rPr lang="he-IL" sz="1600" dirty="0" smtClean="0"/>
                <a:t>בחלק מהמפגשים תתאפשר עבודה של המשתתפים עם הסוסים הפרטיים שלהם*</a:t>
              </a:r>
            </a:p>
            <a:p>
              <a:pPr marL="1200150" lvl="2" indent="-285750" algn="r" rtl="1">
                <a:buFont typeface="Arial" panose="020B0604020202020204" pitchFamily="34" charset="0"/>
                <a:buChar char="•"/>
              </a:pPr>
              <a:r>
                <a:rPr lang="he-IL" sz="1600" dirty="0" smtClean="0"/>
                <a:t>תכנית הקורס מופיעה באתר </a:t>
              </a:r>
              <a:r>
                <a:rPr lang="en-US" sz="1600" dirty="0" smtClean="0">
                  <a:hlinkClick r:id="rId3"/>
                </a:rPr>
                <a:t>www.horsestavor.com</a:t>
              </a:r>
              <a:r>
                <a:rPr lang="en-US" sz="1600" b="1" dirty="0" smtClean="0"/>
                <a:t> </a:t>
              </a:r>
              <a:r>
                <a:rPr lang="he-IL" sz="1600" b="1" dirty="0" smtClean="0"/>
                <a:t> </a:t>
              </a:r>
              <a:r>
                <a:rPr lang="he-IL" sz="1600" dirty="0" smtClean="0"/>
                <a:t>וב-</a:t>
              </a:r>
              <a:r>
                <a:rPr lang="en-US" sz="1600" dirty="0" smtClean="0"/>
                <a:t> </a:t>
              </a:r>
              <a:r>
                <a:rPr lang="he-IL" sz="1600" dirty="0" smtClean="0"/>
                <a:t>   </a:t>
              </a:r>
              <a:r>
                <a:rPr lang="en-US" sz="1600" dirty="0" smtClean="0"/>
                <a:t>   </a:t>
              </a:r>
              <a:r>
                <a:rPr lang="he-IL" sz="1600" dirty="0" smtClean="0"/>
                <a:t>של </a:t>
              </a:r>
              <a:r>
                <a:rPr lang="en-US" sz="1600" dirty="0" err="1" smtClean="0"/>
                <a:t>Shlomik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Raziel</a:t>
              </a:r>
              <a:endParaRPr lang="he-IL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95040" y="6469872"/>
              <a:ext cx="4075155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he-IL" sz="1400" b="1" dirty="0" smtClean="0"/>
                <a:t>*הובלה ופעילות סוסים פרטיים - באחריות המשתתפים</a:t>
              </a:r>
              <a:endParaRPr lang="en-US" sz="1400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1675" y="165126"/>
              <a:ext cx="896751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 rtl="1"/>
              <a:r>
                <a:rPr lang="he-IL" sz="28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ttman Yad-Brush" panose="02010401010101010101" pitchFamily="2" charset="-79"/>
                  <a:cs typeface="Guttman Yad-Brush" panose="02010401010101010101" pitchFamily="2" charset="-79"/>
                </a:rPr>
                <a:t>קורס אילוף ואימון סוסים בהנחיית </a:t>
              </a:r>
              <a:r>
                <a:rPr lang="he-IL" sz="28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ttman Yad-Brush" panose="02010401010101010101" pitchFamily="2" charset="-79"/>
                  <a:cs typeface="Guttman Yad-Brush" panose="02010401010101010101" pitchFamily="2" charset="-79"/>
                </a:rPr>
                <a:t>שלומיק</a:t>
              </a:r>
              <a:r>
                <a:rPr lang="he-IL" sz="28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ttman Yad-Brush" panose="02010401010101010101" pitchFamily="2" charset="-79"/>
                  <a:cs typeface="Guttman Yad-Brush" panose="02010401010101010101" pitchFamily="2" charset="-79"/>
                </a:rPr>
                <a:t> רזיאל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8875" y="5700431"/>
              <a:ext cx="2989921" cy="9233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he-IL" dirty="0" smtClean="0"/>
                <a:t>לפרטים והרשמה - </a:t>
              </a:r>
            </a:p>
            <a:p>
              <a:pPr algn="r"/>
              <a:r>
                <a:rPr lang="he-IL" dirty="0" err="1" smtClean="0"/>
                <a:t>שלומיק</a:t>
              </a:r>
              <a:r>
                <a:rPr lang="he-IL" dirty="0" smtClean="0"/>
                <a:t> רזיאל – 052-4533954</a:t>
              </a:r>
            </a:p>
            <a:p>
              <a:pPr algn="r"/>
              <a:r>
                <a:rPr lang="he-IL" dirty="0" smtClean="0"/>
                <a:t>דר' נעם תבור – 050-6278699</a:t>
              </a:r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9655" y="3210268"/>
              <a:ext cx="216000" cy="2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58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46</Words>
  <Application>Microsoft Office PowerPoint</Application>
  <PresentationFormat>מסך רחב</PresentationFormat>
  <Paragraphs>12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Guttman Yad-Brush</vt:lpstr>
      <vt:lpstr>Office Theme</vt:lpstr>
      <vt:lpstr>מצגת של PowerPoint‏</vt:lpstr>
    </vt:vector>
  </TitlesOfParts>
  <Company>Medtronic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Sella-Tavor, Osnat</dc:creator>
  <cp:lastModifiedBy>Noam</cp:lastModifiedBy>
  <cp:revision>31</cp:revision>
  <dcterms:created xsi:type="dcterms:W3CDTF">2017-09-03T19:53:56Z</dcterms:created>
  <dcterms:modified xsi:type="dcterms:W3CDTF">2017-09-19T11:26:40Z</dcterms:modified>
</cp:coreProperties>
</file>